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9600175" cx="323992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2472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jWsu6n5Qs0nNTT8xPP/vv+YYFS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472" orient="horz"/>
        <p:guide pos="1020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2025650" y="685800"/>
            <a:ext cx="280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429947" y="6480867"/>
            <a:ext cx="27539395" cy="13786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259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4049911" y="20799268"/>
            <a:ext cx="24299466" cy="95608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227263" y="2108200"/>
            <a:ext cx="27944762" cy="765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636169" y="9132094"/>
            <a:ext cx="25126950" cy="27944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9899126" y="15394959"/>
            <a:ext cx="33559329" cy="69860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4275562" y="8611358"/>
            <a:ext cx="33559329" cy="205532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227263" y="2108200"/>
            <a:ext cx="27944762" cy="765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227263" y="10541000"/>
            <a:ext cx="27944762" cy="25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2210578" y="9872559"/>
            <a:ext cx="27944386" cy="1647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259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2210578" y="26500971"/>
            <a:ext cx="27944386" cy="8662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227263" y="2108200"/>
            <a:ext cx="27944762" cy="765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2227451" y="10541716"/>
            <a:ext cx="13769697" cy="251259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16402140" y="10541716"/>
            <a:ext cx="13769697" cy="251259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23167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231675" y="9707549"/>
            <a:ext cx="13706415" cy="47575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231675" y="14465069"/>
            <a:ext cx="13706415" cy="21275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6402142" y="9707549"/>
            <a:ext cx="13773917" cy="47575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6402142" y="14465069"/>
            <a:ext cx="13773917" cy="21275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227263" y="2108200"/>
            <a:ext cx="27944762" cy="765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231671" y="2640012"/>
            <a:ext cx="10449614" cy="92400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38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3773917" y="5701703"/>
            <a:ext cx="16402140" cy="281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48563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indent="-858583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indent="-768604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indent="-678561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indent="-678561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indent="-67856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indent="-67856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indent="-67856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indent="-67856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231671" y="11880056"/>
            <a:ext cx="10449614" cy="22009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231671" y="2640012"/>
            <a:ext cx="10449614" cy="92400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38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3773917" y="5701703"/>
            <a:ext cx="16402140" cy="28141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231671" y="11880056"/>
            <a:ext cx="10449614" cy="22009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227263" y="2108200"/>
            <a:ext cx="27944762" cy="765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227263" y="10541000"/>
            <a:ext cx="27944762" cy="25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57250" lvl="0" marL="457200" marR="0" rtl="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Char char="•"/>
              <a:defRPr b="0" i="0" sz="9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8350" lvl="1" marL="914400" marR="0" rtl="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73100" lvl="2" marL="1371600" marR="0" rtl="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rial"/>
              <a:buChar char="•"/>
              <a:defRPr b="0" i="0" sz="7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28650" lvl="3" marL="1828800" marR="0" rtl="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Char char="•"/>
              <a:defRPr b="0" i="0" sz="6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28650" lvl="4" marL="2286000" marR="0" rtl="0" algn="l">
              <a:lnSpc>
                <a:spcPct val="90000"/>
              </a:lnSpc>
              <a:spcBef>
                <a:spcPts val="1775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Char char="•"/>
              <a:defRPr b="0" i="0" sz="6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33603" lvl="5" marL="27432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33603" lvl="6" marL="3200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33603" lvl="7" marL="3657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33603" lvl="8" marL="4114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227263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731500" y="36703000"/>
            <a:ext cx="10936288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2882225" y="36703000"/>
            <a:ext cx="728980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idx="1" type="subTitle"/>
          </p:nvPr>
        </p:nvSpPr>
        <p:spPr>
          <a:xfrm>
            <a:off x="817563" y="8640763"/>
            <a:ext cx="14189075" cy="790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b="1" lang="es-MX" sz="4800">
                <a:latin typeface="Times New Roman"/>
                <a:ea typeface="Times New Roman"/>
                <a:cs typeface="Times New Roman"/>
                <a:sym typeface="Times New Roman"/>
              </a:rPr>
              <a:t>INTRODUCCIÓN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0" y="0"/>
            <a:ext cx="32399400" cy="6389400"/>
          </a:xfrm>
          <a:prstGeom prst="rect">
            <a:avLst/>
          </a:prstGeom>
          <a:gradFill>
            <a:gsLst>
              <a:gs pos="0">
                <a:srgbClr val="3F6824"/>
              </a:gs>
              <a:gs pos="50000">
                <a:srgbClr val="5B9634"/>
              </a:gs>
              <a:gs pos="100000">
                <a:srgbClr val="6EB43F"/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0" i="0" lang="es-MX" sz="6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Universidad de Guadalajara, Centro Universitario del Sur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0" i="0" lang="es-MX" sz="4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Departamento de Ciencias Exactas, Tecnologías y Metodologías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s-MX" sz="4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XII Foro de Investigación “De la observación al método”</a:t>
            </a:r>
            <a:endParaRPr b="1" i="0" sz="4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s-MX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6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0" i="0" lang="es-MX" sz="7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</a:t>
            </a:r>
            <a:r>
              <a:rPr b="0" baseline="3000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b="0" baseline="3000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b="0" baseline="3000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b="0" baseline="3000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b="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t/>
            </a:r>
            <a:endParaRPr b="0" baseline="30000" i="0" sz="3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baseline="3000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Educativo,  </a:t>
            </a:r>
            <a:r>
              <a:rPr b="0" baseline="3000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</a:t>
            </a:r>
            <a:r>
              <a:rPr b="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 Educativo, </a:t>
            </a:r>
            <a:r>
              <a:rPr b="0" baseline="3000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Educativo,  </a:t>
            </a:r>
            <a:r>
              <a:rPr b="0" baseline="3000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b="0" i="0" lang="es-MX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 Educativo</a:t>
            </a:r>
            <a:endParaRPr b="0" i="0" sz="3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-74" y="6399832"/>
            <a:ext cx="32399400" cy="706500"/>
          </a:xfrm>
          <a:prstGeom prst="rect">
            <a:avLst/>
          </a:prstGeom>
          <a:solidFill>
            <a:srgbClr val="FFC000"/>
          </a:solidFill>
          <a:ln cap="flat" cmpd="sng" w="127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3"/>
              <a:buFont typeface="Arial"/>
              <a:buNone/>
            </a:pPr>
            <a:r>
              <a:t/>
            </a:r>
            <a:endParaRPr b="0" i="0" sz="680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6233775" y="8682038"/>
            <a:ext cx="8434938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s-MX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DESCRIPCIÓN DE AVANCES</a:t>
            </a:r>
            <a:endParaRPr b="0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817563" y="28492450"/>
            <a:ext cx="11069637" cy="719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s-MX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METODOLOGÍA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http://www.cusur.udg.mx/es/sites/default/files/adjuntos/logo_udeg_color.png"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563" y="215900"/>
            <a:ext cx="3309937" cy="46894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817563" y="9855200"/>
            <a:ext cx="141890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s-MX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817563" y="23963313"/>
            <a:ext cx="11069637" cy="72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s-MX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817563" y="24831675"/>
            <a:ext cx="14189075" cy="522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s-MX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817563" y="29581475"/>
            <a:ext cx="141890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s-MX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6233775" y="9826625"/>
            <a:ext cx="14187488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s-MX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6268700" y="30918150"/>
            <a:ext cx="11068050" cy="719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s-MX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LITERATURA CITADA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538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6233775" y="31697613"/>
            <a:ext cx="14187488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s-MX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020129" y="870909"/>
            <a:ext cx="6707179" cy="3243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Maria</dc:creator>
</cp:coreProperties>
</file>