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396001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326">
          <p15:clr>
            <a:srgbClr val="A4A3A4"/>
          </p15:clr>
        </p15:guide>
        <p15:guide id="2" pos="1063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1alsxi6YmczerHIPDt0XGPk8k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1164" y="33"/>
      </p:cViewPr>
      <p:guideLst>
        <p:guide orient="horz" pos="6326"/>
        <p:guide pos="106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685800"/>
            <a:ext cx="280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636666" y="9132501"/>
            <a:ext cx="25125956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9899126" y="15394959"/>
            <a:ext cx="33559329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275562" y="8611358"/>
            <a:ext cx="33559329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4465069"/>
            <a:ext cx="13706415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9707549"/>
            <a:ext cx="13773917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4465069"/>
            <a:ext cx="13773917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818284" y="8640650"/>
            <a:ext cx="14187964" cy="79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MX" sz="4800" b="1">
                <a:latin typeface="Times New Roman"/>
                <a:ea typeface="Times New Roman"/>
                <a:cs typeface="Times New Roman"/>
                <a:sym typeface="Times New Roman"/>
              </a:rPr>
              <a:t>OBJETO DE ESTUDIO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0" y="0"/>
            <a:ext cx="32399400" cy="6389400"/>
          </a:xfrm>
          <a:prstGeom prst="rect">
            <a:avLst/>
          </a:prstGeom>
          <a:gradFill>
            <a:gsLst>
              <a:gs pos="0">
                <a:srgbClr val="3F6824"/>
              </a:gs>
              <a:gs pos="50000">
                <a:srgbClr val="5B9634"/>
              </a:gs>
              <a:gs pos="100000">
                <a:srgbClr val="6EB43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s-MX" sz="6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 de Guadalajara, Centro Universitario del Sur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 de Ciencias Exactas y Metodologías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4800" b="1" i="0" u="none" strike="noStrike" cap="none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XI</a:t>
            </a:r>
            <a:r>
              <a:rPr lang="es-MX" sz="48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es-MX" sz="4800" b="1" i="0" u="none" strike="noStrike" cap="none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Foro de Investigación “De la observación al método”</a:t>
            </a:r>
            <a:endParaRPr sz="4800" b="1" i="0" u="none" strike="noStrike" cap="none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72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s-MX" sz="7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endParaRPr sz="72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 baseline="300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Educativo,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</a:t>
            </a:r>
            <a:endParaRPr sz="36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6820691" y="28132793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LITERATURA CITADA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6718939" y="8612925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JUSTIFICACIÓN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29764" y="6380427"/>
            <a:ext cx="32399400" cy="70710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3"/>
              <a:buFont typeface="Arial"/>
              <a:buNone/>
            </a:pPr>
            <a:endParaRPr sz="680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820691" y="18714194"/>
            <a:ext cx="1362597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PREGUNTA ESPECÍFICA DE INVESTIGACIÓN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0" name="Google Shape;90;p1" descr="http://www.cusur.udg.mx/es/sites/default/files/adjuntos/logo_udeg_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8284" y="215180"/>
            <a:ext cx="3309520" cy="468944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770158" y="10053457"/>
            <a:ext cx="14187900" cy="17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770158" y="23184774"/>
            <a:ext cx="14187964" cy="79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PLANTEAMIENTO DEL PROBLEMA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70158" y="24575162"/>
            <a:ext cx="14187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6883063" y="10025396"/>
            <a:ext cx="1418796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6957144" y="20105277"/>
            <a:ext cx="1418796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6957144" y="29405687"/>
            <a:ext cx="14187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65CE55-B81E-9401-8E64-0A71D7CCA5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27623" y="867702"/>
            <a:ext cx="6753381" cy="32438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Personalizado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</dc:creator>
  <cp:lastModifiedBy>Margarita Cantero Ramírez</cp:lastModifiedBy>
  <cp:revision>1</cp:revision>
  <dcterms:modified xsi:type="dcterms:W3CDTF">2026-03-18T13:39:48Z</dcterms:modified>
</cp:coreProperties>
</file>