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4" r:id="rId6"/>
    <p:sldId id="261" r:id="rId7"/>
    <p:sldId id="262" r:id="rId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E613AFA-5C28-A80F-0590-7893D9B77EC4}" name="Margarita Cantero Ramírez" initials="MC" userId="S::mcantero@up.edu.mx::6611c88f-2962-4382-b010-521d512058a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70" d="100"/>
          <a:sy n="70" d="100"/>
        </p:scale>
        <p:origin x="52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64A561-EB93-C908-D4E6-115F4C9821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3A9760D-0460-1BD6-25ED-500DBCB301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199144-6DC5-3E2F-4AA2-C8B91C918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35901A8-9AD9-5E9C-F066-F0DA3DED0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D53702-5EC9-8CE7-7056-1E1B611C9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7328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51224A-18A1-5812-D420-BDC4D271D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BE93CEB-66CF-7B5B-512D-44A0D5C1C9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7EB7E62-03A9-4689-01DC-B7C80F01F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CFB77B-185A-F940-D73C-C7445578C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1182D4-EA8E-A80F-B4B4-37B78B0AA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7576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754E7B7-79B9-B808-2C74-D1704EC230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4DA2CF6-C8FD-7EAF-19B2-249D7DA5E3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F5C7D7-12E4-6E58-79B0-6F1F92930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1F97456-593D-20B5-9F5B-FEDD6411F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B26B06-B3E0-3429-74A6-A1F771304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0106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B54988-1CFE-357B-1639-5492B984B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F7D27A-BD79-2510-9D63-E5BBF8065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D00AD6-5C0B-8BDC-6FA9-079A213F1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F2B5A7-A7F1-AD5B-9B96-DC6222B73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15C7DCD-5AB1-953F-FCFB-223B11EB9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35187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B2715D-7E91-F7C8-30D2-3813B7A3F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223218E-44F3-8C51-01FC-729DAB0E2E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EE307AF-0324-D968-8849-EFDACAFC5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562118-CB11-6333-45F6-8884D8A51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11D9232-BF20-F86B-F030-C48F05F7E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4059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0B22C8-60A8-AC63-3CE8-1E2B9E847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04C5B24-6CD7-B48A-BA08-E5B9148625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6975AEE-E6B1-A886-E2A6-4FBE1EFE5F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85E290F-4DB6-5638-CAD2-6861D8CCE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E11AF1B-8F2A-A99B-48E3-E6B6FD621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945007-A440-550F-8FD1-5CB1054F0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5695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25F2DC-A59E-8E01-EA38-326B031BB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741F4F7-FF58-BF52-217A-60870A747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6FF1B46-F610-DECA-B5C8-A19829983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25E50F9-C85B-8EC1-544F-29CD04338B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ECC3ED7-4781-AF52-CF0F-F0232665D0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F984894-E3AB-5777-D5AA-3C60CAF35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4C1290D-B983-60E7-ADBC-C93A1A7E9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804C4A8-F583-84A3-D78F-0AD6D07C7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74619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871EDD-94E3-1F18-2166-ACAADFA16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73459C3-7FDA-0D8D-9134-127304B0F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189A50F-E541-23EE-B083-C98BD8060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C17FFF8-270D-B915-E2CE-4296276FE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666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131C66D-B5C0-67A7-8173-7E7F25663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75DB03F-79D1-9013-39AF-95DAD56AB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ABAAC1B-9175-7C21-87E7-592E253B6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6292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1139E1-D4CB-1E89-C767-8AB2A4F39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5260C4-9D12-A7A6-6C9A-FB79BC4F79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D61D11C-D502-0E03-AAFE-2BB58BEE66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2AF397F-CE3C-D6A1-5B98-2B9A01C58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AEA8428-DB57-4D69-5DE3-5E148557A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F9C8403-DE1F-8064-20DE-D048339EB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6814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6B2CE7-CEDA-F125-9919-8E009EFC4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FC3BD99-5ADF-1A08-40EF-68D1E454A6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731206A-2800-8A40-C3CB-60A39D47CB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64085C3-E6D9-0AAE-7A6B-B4DEBEC4F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3B8443-4CA9-454E-B0AC-5079F7130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589100F-9625-4C5C-132F-746FFBA95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8962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6DE3995-7BD2-CBCC-FC88-78493AB19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1400"/>
            <a:ext cx="10515600" cy="6492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B754587-44AC-12C1-8C84-D4EE3C99F5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3AAEAA-8C96-8108-E60F-837F6A419D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F7CAB3-757A-DEC9-AC53-9398CE08F4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0C85E4-F88D-965A-26F1-AEE818A32F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  <p:pic>
        <p:nvPicPr>
          <p:cNvPr id="7" name="Image 1">
            <a:extLst>
              <a:ext uri="{FF2B5EF4-FFF2-40B4-BE49-F238E27FC236}">
                <a16:creationId xmlns:a16="http://schemas.microsoft.com/office/drawing/2014/main" id="{415BDF15-1CD0-789F-36BE-D9BA18CCCF72}"/>
              </a:ext>
            </a:extLst>
          </p:cNvPr>
          <p:cNvPicPr>
            <a:picLocks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8940800" y="180498"/>
            <a:ext cx="1442720" cy="793433"/>
          </a:xfrm>
          <a:prstGeom prst="rect">
            <a:avLst/>
          </a:prstGeom>
        </p:spPr>
      </p:pic>
      <p:pic>
        <p:nvPicPr>
          <p:cNvPr id="8" name="Image 2">
            <a:extLst>
              <a:ext uri="{FF2B5EF4-FFF2-40B4-BE49-F238E27FC236}">
                <a16:creationId xmlns:a16="http://schemas.microsoft.com/office/drawing/2014/main" id="{546ACF63-55ED-DA6D-61DE-A487C0435F49}"/>
              </a:ext>
            </a:extLst>
          </p:cNvPr>
          <p:cNvPicPr>
            <a:picLocks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958850" y="212725"/>
            <a:ext cx="2832100" cy="58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790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44BD1B9-C9CE-8E14-9AE8-78D5ECF2D8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836" y="1177356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s-ES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Título del trabajo. </a:t>
            </a:r>
          </a:p>
          <a:p>
            <a:pPr marL="0" indent="0" algn="ctr">
              <a:buNone/>
            </a:pPr>
            <a:r>
              <a:rPr lang="es-E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Autores 1</a:t>
            </a:r>
          </a:p>
          <a:p>
            <a:pPr marL="0" indent="0">
              <a:buNone/>
            </a:pPr>
            <a:r>
              <a:rPr lang="es-E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Carrera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968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19F530-1D13-23EE-35C6-92F0BA650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597" y="816212"/>
            <a:ext cx="10515600" cy="649288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/>
              <a:t>Introducción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3D7F07-D65D-4388-41FA-CCBD47211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489" y="1465500"/>
            <a:ext cx="10515600" cy="435133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s-MX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475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5DEBD4-B18D-891D-E74B-D2FA6E997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/>
              <a:t>Objetivo general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FB4A6B-E74B-CABF-1449-EA09C901C5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8108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endParaRPr lang="es-MX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267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130F3C-02BA-12C8-D40E-7E2DCC5A6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/>
              <a:t>Metodología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687E7B-BE20-B5B4-4BFC-066064A4F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s-ES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680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5962C-ADF3-6F11-5D7D-FAA42F3964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6B3903-E102-9E0C-C70B-42AEBE8C9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/>
              <a:t>Resultados esperados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59EB42-541F-B7BA-E2F7-D9DBB42A55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34167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2915A3-D2DB-8CF4-FF56-EE96A3B8A0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F47DD2-E8A0-4811-4093-120D54790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/>
              <a:t>Pregunta específica de investigación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ACBBC0-1CC2-7814-6094-4698039B67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s-MX" sz="1800" dirty="0"/>
          </a:p>
        </p:txBody>
      </p:sp>
    </p:spTree>
    <p:extLst>
      <p:ext uri="{BB962C8B-B14F-4D97-AF65-F5344CB8AC3E}">
        <p14:creationId xmlns:p14="http://schemas.microsoft.com/office/powerpoint/2010/main" val="4172294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65804E-B0DE-A3A8-FC89-B91300F4D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/>
              <a:t>Literatura citada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C56E63-CBCE-19A0-758C-3726718B0B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s-MX" sz="1800" dirty="0"/>
          </a:p>
        </p:txBody>
      </p:sp>
    </p:spTree>
    <p:extLst>
      <p:ext uri="{BB962C8B-B14F-4D97-AF65-F5344CB8AC3E}">
        <p14:creationId xmlns:p14="http://schemas.microsoft.com/office/powerpoint/2010/main" val="12472506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20</Words>
  <Application>Microsoft Office PowerPoint</Application>
  <PresentationFormat>Panorámica</PresentationFormat>
  <Paragraphs>9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Tema de Office</vt:lpstr>
      <vt:lpstr>Presentación de PowerPoint</vt:lpstr>
      <vt:lpstr>Introducción</vt:lpstr>
      <vt:lpstr>Objetivo general</vt:lpstr>
      <vt:lpstr>Metodología</vt:lpstr>
      <vt:lpstr>Resultados esperados</vt:lpstr>
      <vt:lpstr>Pregunta específica de investigación</vt:lpstr>
      <vt:lpstr>Literatura citada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Margarita Cantero Ramírez</dc:creator>
  <cp:lastModifiedBy>Margarita Cantero Ramírez</cp:lastModifiedBy>
  <cp:revision>9</cp:revision>
  <dcterms:created xsi:type="dcterms:W3CDTF">2026-04-14T01:22:57Z</dcterms:created>
  <dcterms:modified xsi:type="dcterms:W3CDTF">2026-04-14T01:44:37Z</dcterms:modified>
</cp:coreProperties>
</file>