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32399288" cy="39600188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6122">
          <p15:clr>
            <a:srgbClr val="A4A3A4"/>
          </p15:clr>
        </p15:guide>
        <p15:guide id="2" pos="407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jFoshsWs0C2MpvRQi2JZ1UOSBjF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" d="100"/>
          <a:sy n="12" d="100"/>
        </p:scale>
        <p:origin x="1959" y="60"/>
      </p:cViewPr>
      <p:guideLst>
        <p:guide orient="horz" pos="6122"/>
        <p:guide pos="40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025650" y="685800"/>
            <a:ext cx="28067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ctrTitle"/>
          </p:nvPr>
        </p:nvSpPr>
        <p:spPr>
          <a:xfrm>
            <a:off x="2429947" y="6480867"/>
            <a:ext cx="27539395" cy="137867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259"/>
              <a:buFont typeface="Calibri"/>
              <a:buNone/>
              <a:defRPr sz="21259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>
            <a:off x="4049911" y="20799268"/>
            <a:ext cx="24299466" cy="95608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8504"/>
              <a:buNone/>
              <a:defRPr sz="8504"/>
            </a:lvl1pPr>
            <a:lvl2pPr lvl="1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None/>
              <a:defRPr sz="7086"/>
            </a:lvl2pPr>
            <a:lvl3pPr lvl="2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None/>
              <a:defRPr sz="6378"/>
            </a:lvl3pPr>
            <a:lvl4pPr lvl="3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4pPr>
            <a:lvl5pPr lvl="4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5pPr>
            <a:lvl6pPr lvl="5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6pPr>
            <a:lvl7pPr lvl="6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7pPr>
            <a:lvl8pPr lvl="7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8pPr>
            <a:lvl9pPr lvl="8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dt" idx="10"/>
          </p:nvPr>
        </p:nvSpPr>
        <p:spPr>
          <a:xfrm>
            <a:off x="2227451" y="36703516"/>
            <a:ext cx="728984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ftr" idx="11"/>
          </p:nvPr>
        </p:nvSpPr>
        <p:spPr>
          <a:xfrm>
            <a:off x="10732264" y="36703516"/>
            <a:ext cx="1093476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22881997" y="36703516"/>
            <a:ext cx="728984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2227451" y="2108352"/>
            <a:ext cx="27944386" cy="7654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3636666" y="9132501"/>
            <a:ext cx="25125956" cy="27944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2227451" y="36703516"/>
            <a:ext cx="728984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10732264" y="36703516"/>
            <a:ext cx="1093476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22881997" y="36703516"/>
            <a:ext cx="728984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9899126" y="15394959"/>
            <a:ext cx="33559329" cy="6986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-4275562" y="8611358"/>
            <a:ext cx="33559329" cy="205532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2227451" y="36703516"/>
            <a:ext cx="728984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10732264" y="36703516"/>
            <a:ext cx="1093476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22881997" y="36703516"/>
            <a:ext cx="728984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2227451" y="2108352"/>
            <a:ext cx="27944386" cy="7654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2227451" y="10541716"/>
            <a:ext cx="27944386" cy="25125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dt" idx="10"/>
          </p:nvPr>
        </p:nvSpPr>
        <p:spPr>
          <a:xfrm>
            <a:off x="2227451" y="36703516"/>
            <a:ext cx="728984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ftr" idx="11"/>
          </p:nvPr>
        </p:nvSpPr>
        <p:spPr>
          <a:xfrm>
            <a:off x="10732264" y="36703516"/>
            <a:ext cx="1093476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22881997" y="36703516"/>
            <a:ext cx="728984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2210578" y="9872559"/>
            <a:ext cx="27944386" cy="16472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259"/>
              <a:buFont typeface="Calibri"/>
              <a:buNone/>
              <a:defRPr sz="21259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2210578" y="26500971"/>
            <a:ext cx="27944386" cy="8662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8504"/>
              <a:buNone/>
              <a:defRPr sz="8504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7086"/>
              <a:buNone/>
              <a:defRPr sz="7086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6378"/>
              <a:buNone/>
              <a:defRPr sz="6378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69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69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69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69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69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69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dt" idx="10"/>
          </p:nvPr>
        </p:nvSpPr>
        <p:spPr>
          <a:xfrm>
            <a:off x="2227451" y="36703516"/>
            <a:ext cx="728984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ftr" idx="11"/>
          </p:nvPr>
        </p:nvSpPr>
        <p:spPr>
          <a:xfrm>
            <a:off x="10732264" y="36703516"/>
            <a:ext cx="1093476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22881997" y="36703516"/>
            <a:ext cx="728984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2227451" y="2108352"/>
            <a:ext cx="27944386" cy="7654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1"/>
          </p:nvPr>
        </p:nvSpPr>
        <p:spPr>
          <a:xfrm>
            <a:off x="2227451" y="10541716"/>
            <a:ext cx="13769697" cy="25125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body" idx="2"/>
          </p:nvPr>
        </p:nvSpPr>
        <p:spPr>
          <a:xfrm>
            <a:off x="16402140" y="10541716"/>
            <a:ext cx="13769697" cy="25125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dt" idx="10"/>
          </p:nvPr>
        </p:nvSpPr>
        <p:spPr>
          <a:xfrm>
            <a:off x="2227451" y="36703516"/>
            <a:ext cx="728984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ftr" idx="11"/>
          </p:nvPr>
        </p:nvSpPr>
        <p:spPr>
          <a:xfrm>
            <a:off x="10732264" y="36703516"/>
            <a:ext cx="1093476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22881997" y="36703516"/>
            <a:ext cx="728984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>
            <a:spLocks noGrp="1"/>
          </p:cNvSpPr>
          <p:nvPr>
            <p:ph type="title"/>
          </p:nvPr>
        </p:nvSpPr>
        <p:spPr>
          <a:xfrm>
            <a:off x="2231671" y="2108352"/>
            <a:ext cx="27944386" cy="7654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2231675" y="9707549"/>
            <a:ext cx="13706415" cy="4757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8504"/>
              <a:buNone/>
              <a:defRPr sz="8504" b="1"/>
            </a:lvl1pPr>
            <a:lvl2pPr marL="914400" lvl="1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None/>
              <a:defRPr sz="7086" b="1"/>
            </a:lvl2pPr>
            <a:lvl3pPr marL="1371600" lvl="2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None/>
              <a:defRPr sz="6378" b="1"/>
            </a:lvl3pPr>
            <a:lvl4pPr marL="1828800" lvl="3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4pPr>
            <a:lvl5pPr marL="2286000" lvl="4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5pPr>
            <a:lvl6pPr marL="2743200" lvl="5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6pPr>
            <a:lvl7pPr marL="3200400" lvl="6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7pPr>
            <a:lvl8pPr marL="3657600" lvl="7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8pPr>
            <a:lvl9pPr marL="4114800" lvl="8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2"/>
          </p:nvPr>
        </p:nvSpPr>
        <p:spPr>
          <a:xfrm>
            <a:off x="2231675" y="14465069"/>
            <a:ext cx="13706415" cy="21275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16402142" y="9707549"/>
            <a:ext cx="13773917" cy="4757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8504"/>
              <a:buNone/>
              <a:defRPr sz="8504" b="1"/>
            </a:lvl1pPr>
            <a:lvl2pPr marL="914400" lvl="1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None/>
              <a:defRPr sz="7086" b="1"/>
            </a:lvl2pPr>
            <a:lvl3pPr marL="1371600" lvl="2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None/>
              <a:defRPr sz="6378" b="1"/>
            </a:lvl3pPr>
            <a:lvl4pPr marL="1828800" lvl="3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4pPr>
            <a:lvl5pPr marL="2286000" lvl="4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5pPr>
            <a:lvl6pPr marL="2743200" lvl="5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6pPr>
            <a:lvl7pPr marL="3200400" lvl="6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7pPr>
            <a:lvl8pPr marL="3657600" lvl="7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8pPr>
            <a:lvl9pPr marL="4114800" lvl="8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 b="1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4"/>
          </p:nvPr>
        </p:nvSpPr>
        <p:spPr>
          <a:xfrm>
            <a:off x="16402142" y="14465069"/>
            <a:ext cx="13773917" cy="21275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dt" idx="10"/>
          </p:nvPr>
        </p:nvSpPr>
        <p:spPr>
          <a:xfrm>
            <a:off x="2227451" y="36703516"/>
            <a:ext cx="728984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ftr" idx="11"/>
          </p:nvPr>
        </p:nvSpPr>
        <p:spPr>
          <a:xfrm>
            <a:off x="10732264" y="36703516"/>
            <a:ext cx="1093476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22881997" y="36703516"/>
            <a:ext cx="728984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2227451" y="2108352"/>
            <a:ext cx="27944386" cy="7654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dt" idx="10"/>
          </p:nvPr>
        </p:nvSpPr>
        <p:spPr>
          <a:xfrm>
            <a:off x="2227451" y="36703516"/>
            <a:ext cx="728984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ftr" idx="11"/>
          </p:nvPr>
        </p:nvSpPr>
        <p:spPr>
          <a:xfrm>
            <a:off x="10732264" y="36703516"/>
            <a:ext cx="1093476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sldNum" idx="12"/>
          </p:nvPr>
        </p:nvSpPr>
        <p:spPr>
          <a:xfrm>
            <a:off x="22881997" y="36703516"/>
            <a:ext cx="728984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2227451" y="36703516"/>
            <a:ext cx="728984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10732264" y="36703516"/>
            <a:ext cx="1093476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22881997" y="36703516"/>
            <a:ext cx="728984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2231671" y="2640012"/>
            <a:ext cx="10449614" cy="92400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38"/>
              <a:buFont typeface="Calibri"/>
              <a:buNone/>
              <a:defRPr sz="11338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13773917" y="5701703"/>
            <a:ext cx="16402140" cy="281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948563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1338"/>
              <a:buChar char="•"/>
              <a:defRPr sz="11338"/>
            </a:lvl1pPr>
            <a:lvl2pPr marL="914400" lvl="1" indent="-858583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9921"/>
              <a:buChar char="•"/>
              <a:defRPr sz="9921"/>
            </a:lvl2pPr>
            <a:lvl3pPr marL="1371600" lvl="2" indent="-768604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8504"/>
              <a:buChar char="•"/>
              <a:defRPr sz="8504"/>
            </a:lvl3pPr>
            <a:lvl4pPr marL="1828800" lvl="3" indent="-678561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4pPr>
            <a:lvl5pPr marL="2286000" lvl="4" indent="-678561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5pPr>
            <a:lvl6pPr marL="2743200" lvl="5" indent="-67856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6pPr>
            <a:lvl7pPr marL="3200400" lvl="6" indent="-67856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7pPr>
            <a:lvl8pPr marL="3657600" lvl="7" indent="-67856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8pPr>
            <a:lvl9pPr marL="4114800" lvl="8" indent="-67856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2231671" y="11880056"/>
            <a:ext cx="10449614" cy="220092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1pPr>
            <a:lvl2pPr marL="914400" lvl="1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4960"/>
              <a:buNone/>
              <a:defRPr sz="4960"/>
            </a:lvl2pPr>
            <a:lvl3pPr marL="1371600" lvl="2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4252"/>
              <a:buNone/>
              <a:defRPr sz="4252"/>
            </a:lvl3pPr>
            <a:lvl4pPr marL="1828800" lvl="3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4pPr>
            <a:lvl5pPr marL="2286000" lvl="4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5pPr>
            <a:lvl6pPr marL="2743200" lvl="5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6pPr>
            <a:lvl7pPr marL="3200400" lvl="6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7pPr>
            <a:lvl8pPr marL="3657600" lvl="7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8pPr>
            <a:lvl9pPr marL="4114800" lvl="8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2227451" y="36703516"/>
            <a:ext cx="728984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10732264" y="36703516"/>
            <a:ext cx="1093476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22881997" y="36703516"/>
            <a:ext cx="728984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2231671" y="2640012"/>
            <a:ext cx="10449614" cy="92400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38"/>
              <a:buFont typeface="Calibri"/>
              <a:buNone/>
              <a:defRPr sz="11338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13773917" y="5701703"/>
            <a:ext cx="16402140" cy="28141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2231671" y="11880056"/>
            <a:ext cx="10449614" cy="220092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1pPr>
            <a:lvl2pPr marL="914400" lvl="1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4960"/>
              <a:buNone/>
              <a:defRPr sz="4960"/>
            </a:lvl2pPr>
            <a:lvl3pPr marL="1371600" lvl="2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4252"/>
              <a:buNone/>
              <a:defRPr sz="4252"/>
            </a:lvl3pPr>
            <a:lvl4pPr marL="1828800" lvl="3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4pPr>
            <a:lvl5pPr marL="2286000" lvl="4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5pPr>
            <a:lvl6pPr marL="2743200" lvl="5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6pPr>
            <a:lvl7pPr marL="3200400" lvl="6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7pPr>
            <a:lvl8pPr marL="3657600" lvl="7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8pPr>
            <a:lvl9pPr marL="4114800" lvl="8" indent="-228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2227451" y="36703516"/>
            <a:ext cx="728984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10732264" y="36703516"/>
            <a:ext cx="1093476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22881997" y="36703516"/>
            <a:ext cx="728984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2227451" y="2108352"/>
            <a:ext cx="27944386" cy="7654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590"/>
              <a:buFont typeface="Calibri"/>
              <a:buNone/>
              <a:defRPr sz="1558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2227451" y="10541716"/>
            <a:ext cx="27944386" cy="25125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858583" algn="l" rtl="0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9921"/>
              <a:buFont typeface="Arial"/>
              <a:buChar char="•"/>
              <a:defRPr sz="992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768604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8504"/>
              <a:buFont typeface="Arial"/>
              <a:buChar char="•"/>
              <a:defRPr sz="850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678561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Font typeface="Arial"/>
              <a:buChar char="•"/>
              <a:defRPr sz="708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633603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sz="637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633603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sz="637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633603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sz="637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633603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sz="637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633603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sz="637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633603" algn="l" rtl="0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sz="637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2227451" y="36703516"/>
            <a:ext cx="728984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680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680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680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680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680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680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680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680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10732264" y="36703516"/>
            <a:ext cx="1093476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680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680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680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680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680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680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680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680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22881997" y="36703516"/>
            <a:ext cx="7289840" cy="2108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sz="4252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>
            <a:spLocks noGrp="1"/>
          </p:cNvSpPr>
          <p:nvPr>
            <p:ph type="subTitle" idx="1"/>
          </p:nvPr>
        </p:nvSpPr>
        <p:spPr>
          <a:xfrm>
            <a:off x="818284" y="8640650"/>
            <a:ext cx="14187964" cy="791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</a:pPr>
            <a:r>
              <a:rPr lang="es-MX" sz="4800" b="1">
                <a:latin typeface="Times New Roman"/>
                <a:ea typeface="Times New Roman"/>
                <a:cs typeface="Times New Roman"/>
                <a:sym typeface="Times New Roman"/>
              </a:rPr>
              <a:t>INTRODUCCIÓN</a:t>
            </a:r>
            <a:endParaRPr/>
          </a:p>
        </p:txBody>
      </p:sp>
      <p:sp>
        <p:nvSpPr>
          <p:cNvPr id="85" name="Google Shape;85;p1"/>
          <p:cNvSpPr txBox="1"/>
          <p:nvPr/>
        </p:nvSpPr>
        <p:spPr>
          <a:xfrm>
            <a:off x="0" y="9301"/>
            <a:ext cx="32399400" cy="6464700"/>
          </a:xfrm>
          <a:prstGeom prst="rect">
            <a:avLst/>
          </a:prstGeom>
          <a:gradFill>
            <a:gsLst>
              <a:gs pos="0">
                <a:srgbClr val="3F6824"/>
              </a:gs>
              <a:gs pos="50000">
                <a:srgbClr val="5B9634"/>
              </a:gs>
              <a:gs pos="100000">
                <a:srgbClr val="6EB43F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00"/>
              <a:buFont typeface="Arial"/>
              <a:buNone/>
            </a:pPr>
            <a:r>
              <a:rPr lang="es-MX" sz="6600" b="0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Universidad de Guadalajara, Centro Universitario del Sur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es-MX" sz="4800" b="0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Departamento de Ciencias Exactas y Metodologías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endParaRPr sz="4800" b="0" i="0" u="none" strike="noStrike" cap="none" dirty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endParaRPr sz="7200" b="0" i="0" u="none" strike="noStrike" cap="none" dirty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es-MX" sz="7200" b="0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Título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es-MX" sz="3600" b="0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Autor</a:t>
            </a:r>
            <a:r>
              <a:rPr lang="es-MX" sz="3600" b="0" i="0" u="none" strike="noStrike" cap="none" baseline="30000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  <a:r>
              <a:rPr lang="es-MX" sz="3600" b="0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Autor</a:t>
            </a:r>
            <a:r>
              <a:rPr lang="es-MX" sz="3600" b="0" i="0" u="none" strike="noStrike" cap="none" baseline="30000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r>
              <a:rPr lang="es-MX" sz="3600" b="0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Autor</a:t>
            </a:r>
            <a:r>
              <a:rPr lang="es-MX" sz="3600" b="0" i="0" u="none" strike="noStrike" cap="none" baseline="30000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</a:t>
            </a:r>
            <a:r>
              <a:rPr lang="es-MX" sz="3600" b="0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Autor</a:t>
            </a:r>
            <a:r>
              <a:rPr lang="es-MX" sz="3600" b="0" i="0" u="none" strike="noStrike" cap="none" baseline="30000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</a:t>
            </a:r>
            <a:r>
              <a:rPr lang="es-MX" sz="3600" b="0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endParaRPr sz="3600" b="0" i="0" u="none" strike="noStrike" cap="none" baseline="30000" dirty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es-MX" sz="3600" b="0" i="0" u="none" strike="noStrike" cap="none" baseline="30000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  <a:r>
              <a:rPr lang="es-MX" sz="3600" b="0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Estudiante de Programa Educativo,  </a:t>
            </a:r>
            <a:r>
              <a:rPr lang="es-MX" sz="3600" b="0" i="0" u="none" strike="noStrike" cap="none" baseline="30000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 </a:t>
            </a:r>
            <a:r>
              <a:rPr lang="es-MX" sz="3600" b="0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Estudiante de Programa  Educativo, </a:t>
            </a:r>
            <a:r>
              <a:rPr lang="es-MX" sz="3600" b="0" i="0" u="none" strike="noStrike" cap="none" baseline="30000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</a:t>
            </a:r>
            <a:r>
              <a:rPr lang="es-MX" sz="3600" b="0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Estudiante de Programa Educativo,  </a:t>
            </a:r>
            <a:r>
              <a:rPr lang="es-MX" sz="3600" b="0" i="0" u="none" strike="noStrike" cap="none" baseline="30000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</a:t>
            </a:r>
            <a:r>
              <a:rPr lang="es-MX" sz="3600" b="0" i="0" u="none" strike="noStrike" cap="none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Estudiante de Programa  Educativo</a:t>
            </a:r>
            <a:endParaRPr sz="3600" b="0" i="0" u="none" strike="noStrike" cap="none" dirty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6" name="Google Shape;86;p1"/>
          <p:cNvSpPr txBox="1"/>
          <p:nvPr/>
        </p:nvSpPr>
        <p:spPr>
          <a:xfrm>
            <a:off x="16820691" y="28132793"/>
            <a:ext cx="11068169" cy="719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lang="es-MX" sz="48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LITERATURA CITADA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endParaRPr sz="4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7" name="Google Shape;87;p1"/>
          <p:cNvSpPr txBox="1"/>
          <p:nvPr/>
        </p:nvSpPr>
        <p:spPr>
          <a:xfrm>
            <a:off x="756242" y="32971345"/>
            <a:ext cx="11068169" cy="719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lang="es-MX" sz="48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OBJETIVO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endParaRPr sz="4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8" name="Google Shape;88;p1"/>
          <p:cNvSpPr/>
          <p:nvPr/>
        </p:nvSpPr>
        <p:spPr>
          <a:xfrm>
            <a:off x="-112" y="6501017"/>
            <a:ext cx="32399400" cy="707100"/>
          </a:xfrm>
          <a:prstGeom prst="rect">
            <a:avLst/>
          </a:prstGeom>
          <a:solidFill>
            <a:srgbClr val="FFC000"/>
          </a:solidFill>
          <a:ln w="12700" cap="flat" cmpd="sng">
            <a:solidFill>
              <a:srgbClr val="FFC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803"/>
              <a:buFont typeface="Arial"/>
              <a:buNone/>
            </a:pPr>
            <a:endParaRPr sz="6803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"/>
          <p:cNvSpPr/>
          <p:nvPr/>
        </p:nvSpPr>
        <p:spPr>
          <a:xfrm>
            <a:off x="16957144" y="8566595"/>
            <a:ext cx="5029069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es-MX" sz="48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METODOLOGÍA</a:t>
            </a:r>
            <a:endParaRPr sz="4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90" name="Google Shape;90;p1" descr="http://www.cusur.udg.mx/es/sites/default/files/adjuntos/logo_udeg_color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71980" y="178604"/>
            <a:ext cx="3058772" cy="4334143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"/>
          <p:cNvSpPr txBox="1"/>
          <p:nvPr/>
        </p:nvSpPr>
        <p:spPr>
          <a:xfrm>
            <a:off x="770158" y="9851570"/>
            <a:ext cx="14187964" cy="21991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s-MX" sz="32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</a:t>
            </a:r>
            <a:endParaRPr sz="3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2" name="Google Shape;92;p1"/>
          <p:cNvSpPr txBox="1"/>
          <p:nvPr/>
        </p:nvSpPr>
        <p:spPr>
          <a:xfrm>
            <a:off x="770158" y="34066607"/>
            <a:ext cx="14187964" cy="10772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s-MX" sz="32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</a:t>
            </a:r>
            <a:endParaRPr sz="3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16820691" y="9839532"/>
            <a:ext cx="14187964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s-MX" sz="32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</a:t>
            </a:r>
            <a:endParaRPr sz="3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4" name="Google Shape;94;p1"/>
          <p:cNvSpPr txBox="1"/>
          <p:nvPr/>
        </p:nvSpPr>
        <p:spPr>
          <a:xfrm>
            <a:off x="16820691" y="29201916"/>
            <a:ext cx="14187964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MX"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</a:t>
            </a: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5" name="Google Shape;95;p1"/>
          <p:cNvSpPr/>
          <p:nvPr/>
        </p:nvSpPr>
        <p:spPr>
          <a:xfrm>
            <a:off x="17109544" y="19219855"/>
            <a:ext cx="8103885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es-MX" sz="48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RESULTADOS ESPERADOS</a:t>
            </a:r>
            <a:endParaRPr sz="4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6" name="Google Shape;96;p1"/>
          <p:cNvSpPr txBox="1"/>
          <p:nvPr/>
        </p:nvSpPr>
        <p:spPr>
          <a:xfrm>
            <a:off x="16973091" y="20374804"/>
            <a:ext cx="14187964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s-MX" sz="32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1"/>
          <p:cNvSpPr txBox="1"/>
          <p:nvPr/>
        </p:nvSpPr>
        <p:spPr>
          <a:xfrm>
            <a:off x="9502650" y="2248150"/>
            <a:ext cx="16546800" cy="16496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sz="4800" b="1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XI</a:t>
            </a:r>
            <a:r>
              <a:rPr lang="es-MX" sz="4800" b="1" dirty="0">
                <a:solidFill>
                  <a:srgbClr val="FFFFFF"/>
                </a:solidFill>
              </a:rPr>
              <a:t>I</a:t>
            </a:r>
            <a:r>
              <a:rPr lang="es-MX" sz="4800" b="1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Foro de Investigación “De la observación al método”</a:t>
            </a:r>
            <a:endParaRPr sz="4800" b="1" i="0" u="none" strike="noStrike" cap="none" dirty="0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endParaRPr sz="2600" b="1" i="0" u="none" strike="noStrike" cap="none" dirty="0">
              <a:solidFill>
                <a:srgbClr val="FFFFFF"/>
              </a:solidFill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D20CF63E-BB01-20E2-CEBA-BC638272DB9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020129" y="870909"/>
            <a:ext cx="6707179" cy="324389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66</Words>
  <Application>Microsoft Office PowerPoint</Application>
  <PresentationFormat>Personalizado</PresentationFormat>
  <Paragraphs>20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Maria</dc:creator>
  <cp:lastModifiedBy>Margarita Cantero Ramírez</cp:lastModifiedBy>
  <cp:revision>1</cp:revision>
  <dcterms:created xsi:type="dcterms:W3CDTF">2023-02-14T19:00:29Z</dcterms:created>
  <dcterms:modified xsi:type="dcterms:W3CDTF">2026-03-18T13:30:48Z</dcterms:modified>
</cp:coreProperties>
</file>