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613AFA-5C28-A80F-0590-7893D9B77EC4}" name="Margarita Cantero Ramírez" initials="MC" userId="S::mcantero@up.edu.mx::6611c88f-2962-4382-b010-521d512058a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4A561-EB93-C908-D4E6-115F4C982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A9760D-0460-1BD6-25ED-500DBCB30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199144-6DC5-3E2F-4AA2-C8B91C91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5901A8-9AD9-5E9C-F066-F0DA3DED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D53702-5EC9-8CE7-7056-1E1B611C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32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1224A-18A1-5812-D420-BDC4D271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E93CEB-66CF-7B5B-512D-44A0D5C1C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EB7E62-03A9-4689-01DC-B7C80F01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FB77B-185A-F940-D73C-C7445578C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1182D4-EA8E-A80F-B4B4-37B78B0A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57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54E7B7-79B9-B808-2C74-D1704EC23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A2CF6-C8FD-7EAF-19B2-249D7DA5E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F5C7D7-12E4-6E58-79B0-6F1F9293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F97456-593D-20B5-9F5B-FEDD6411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B26B06-B3E0-3429-74A6-A1F77130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10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54988-1CFE-357B-1639-5492B984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F7D27A-BD79-2510-9D63-E5BBF8065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D00AD6-5C0B-8BDC-6FA9-079A213F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F2B5A7-A7F1-AD5B-9B96-DC6222B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C7DCD-5AB1-953F-FCFB-223B11EB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18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2715D-7E91-F7C8-30D2-3813B7A3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23218E-44F3-8C51-01FC-729DAB0E2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E307AF-0324-D968-8849-EFDACAFC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62118-CB11-6333-45F6-8884D8A5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1D9232-BF20-F86B-F030-C48F05F7E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405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B22C8-60A8-AC63-3CE8-1E2B9E84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4C5B24-6CD7-B48A-BA08-E5B914862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975AEE-E6B1-A886-E2A6-4FBE1EFE5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5E290F-4DB6-5638-CAD2-6861D8CC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11AF1B-8F2A-A99B-48E3-E6B6FD621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945007-A440-550F-8FD1-5CB105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569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5F2DC-A59E-8E01-EA38-326B031B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41F4F7-FF58-BF52-217A-60870A747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FF1B46-F610-DECA-B5C8-A19829983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5E50F9-C85B-8EC1-544F-29CD04338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CC3ED7-4781-AF52-CF0F-F0232665D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984894-E3AB-5777-D5AA-3C60CAF35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C1290D-B983-60E7-ADBC-C93A1A7E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04C4A8-F583-84A3-D78F-0AD6D07C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461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71EDD-94E3-1F18-2166-ACAADFA1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3459C3-7FDA-0D8D-9134-127304B0F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89A50F-E541-23EE-B083-C98BD806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17FFF8-270D-B915-E2CE-4296276F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6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131C66D-B5C0-67A7-8173-7E7F25663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75DB03F-79D1-9013-39AF-95DAD56A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BAAC1B-9175-7C21-87E7-592E253B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29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139E1-D4CB-1E89-C767-8AB2A4F3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260C4-9D12-A7A6-6C9A-FB79BC4F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61D11C-D502-0E03-AAFE-2BB58BEE6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AF397F-CE3C-D6A1-5B98-2B9A01C5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EA8428-DB57-4D69-5DE3-5E148557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9C8403-DE1F-8064-20DE-D048339E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81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6B2CE7-CEDA-F125-9919-8E009EFC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C3BD99-5ADF-1A08-40EF-68D1E454A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31206A-2800-8A40-C3CB-60A39D47C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4085C3-E6D9-0AAE-7A6B-B4DEBEC4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3B8443-4CA9-454E-B0AC-5079F713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9100F-9625-4C5C-132F-746FFBA9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896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DE3995-7BD2-CBCC-FC88-78493AB19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400"/>
            <a:ext cx="10515600" cy="649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54587-44AC-12C1-8C84-D4EE3C99F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3AAEAA-8C96-8108-E60F-837F6A419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F7CAB3-757A-DEC9-AC53-9398CE08F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C85E4-F88D-965A-26F1-AEE818A32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 1">
            <a:extLst>
              <a:ext uri="{FF2B5EF4-FFF2-40B4-BE49-F238E27FC236}">
                <a16:creationId xmlns:a16="http://schemas.microsoft.com/office/drawing/2014/main" id="{415BDF15-1CD0-789F-36BE-D9BA18CCCF72}"/>
              </a:ext>
            </a:extLst>
          </p:cNvPr>
          <p:cNvPicPr>
            <a:picLocks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940800" y="180498"/>
            <a:ext cx="1442720" cy="793433"/>
          </a:xfrm>
          <a:prstGeom prst="rect">
            <a:avLst/>
          </a:prstGeom>
        </p:spPr>
      </p:pic>
      <p:pic>
        <p:nvPicPr>
          <p:cNvPr id="8" name="Image 2">
            <a:extLst>
              <a:ext uri="{FF2B5EF4-FFF2-40B4-BE49-F238E27FC236}">
                <a16:creationId xmlns:a16="http://schemas.microsoft.com/office/drawing/2014/main" id="{546ACF63-55ED-DA6D-61DE-A487C0435F49}"/>
              </a:ext>
            </a:extLst>
          </p:cNvPr>
          <p:cNvPicPr>
            <a:picLocks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58850" y="212725"/>
            <a:ext cx="2832100" cy="58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9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4BD1B9-C9CE-8E14-9AE8-78D5ECF2D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36" y="117735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s-E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 del trabajo. </a:t>
            </a:r>
          </a:p>
          <a:p>
            <a:pPr marL="457200" indent="-457200" algn="ctr">
              <a:buAutoNum type="alphaUcPeriod"/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Autores1</a:t>
            </a:r>
          </a:p>
          <a:p>
            <a:pPr marL="0" indent="0">
              <a:buNone/>
            </a:pPr>
            <a:r>
              <a:rPr lang="es-E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Carrera 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96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9F530-1D13-23EE-35C6-92F0BA650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97" y="816212"/>
            <a:ext cx="10515600" cy="649288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Objeto de estudio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3D7F07-D65D-4388-41FA-CCBD4721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370" y="1641380"/>
            <a:ext cx="10515600" cy="4351338"/>
          </a:xfrm>
        </p:spPr>
        <p:txBody>
          <a:bodyPr>
            <a:noAutofit/>
          </a:bodyPr>
          <a:lstStyle/>
          <a:p>
            <a:pPr algn="just"/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7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FA218-C343-0108-95E8-29AEA0BA4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Planteamiento del problema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1382B3-E094-2F6B-E2C1-F02E3D309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65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DEBD4-B18D-891D-E74B-D2FA6E99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Objetivo general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B4A6B-E74B-CABF-1449-EA09C901C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810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267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130F3C-02BA-12C8-D40E-7E2DCC5A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Justificación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87E7B-BE20-B5B4-4BFC-066064A4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340468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706C8-F19E-EAA3-7C36-753690FC5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Pregunta específica de investigación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5B4032-0DBE-C129-D641-6DDA611F7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7039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5804E-B0DE-A3A8-FC89-B91300F4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Literatura citada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C56E63-CBCE-19A0-758C-3726718B0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247250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</Words>
  <Application>Microsoft Office PowerPoint</Application>
  <PresentationFormat>Panorámica</PresentationFormat>
  <Paragraphs>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Tema de Office</vt:lpstr>
      <vt:lpstr>Presentación de PowerPoint</vt:lpstr>
      <vt:lpstr>Objeto de estudio</vt:lpstr>
      <vt:lpstr>Planteamiento del problema</vt:lpstr>
      <vt:lpstr>Objetivo general</vt:lpstr>
      <vt:lpstr>Justificación</vt:lpstr>
      <vt:lpstr>Pregunta específica de investigación</vt:lpstr>
      <vt:lpstr>Literatura citada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Margarita Cantero Ramírez</dc:creator>
  <cp:lastModifiedBy>Margarita Cantero Ramírez</cp:lastModifiedBy>
  <cp:revision>8</cp:revision>
  <dcterms:created xsi:type="dcterms:W3CDTF">2026-04-14T01:22:57Z</dcterms:created>
  <dcterms:modified xsi:type="dcterms:W3CDTF">2026-04-14T01:37:43Z</dcterms:modified>
</cp:coreProperties>
</file>