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26">
          <p15:clr>
            <a:srgbClr val="A4A3A4"/>
          </p15:clr>
        </p15:guide>
        <p15:guide id="2" pos="10635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plpOXJffRDSE4K/U9nRBXYgy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94"/>
  </p:normalViewPr>
  <p:slideViewPr>
    <p:cSldViewPr snapToGrid="0">
      <p:cViewPr>
        <p:scale>
          <a:sx n="70" d="100"/>
          <a:sy n="70" d="100"/>
        </p:scale>
        <p:origin x="192" y="240"/>
      </p:cViewPr>
      <p:guideLst>
        <p:guide orient="horz" pos="6326"/>
        <p:guide pos="10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OBJETO DE ESTUDIO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0" y="0"/>
            <a:ext cx="32399400" cy="57258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Exactas, Tecnologías y Metodologías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s-MX" sz="7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7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20691" y="28132793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718939" y="861292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JUSTIFICACIÓN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61811" y="5725790"/>
            <a:ext cx="32399400" cy="7071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820691" y="18714194"/>
            <a:ext cx="1362597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PREGUNTA ESPECÍFICA DE INVESTIGACIÓN</a:t>
            </a: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284" y="215180"/>
            <a:ext cx="3309520" cy="468944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770158" y="10053457"/>
            <a:ext cx="14187900" cy="17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70158" y="23184774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PLANTEAMIENTO DEL PROBLEMA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0158" y="24575162"/>
            <a:ext cx="14187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883063" y="10025396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6957144" y="20105277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57144" y="29405687"/>
            <a:ext cx="14187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A0E0AC54-D9F8-449E-ABEB-D2BD60365EF8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7321082" y="155586"/>
            <a:ext cx="4780800" cy="468556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F71815D-1D61-4571-8A70-29243643C594}"/>
              </a:ext>
            </a:extLst>
          </p:cNvPr>
          <p:cNvSpPr txBox="1"/>
          <p:nvPr/>
        </p:nvSpPr>
        <p:spPr>
          <a:xfrm>
            <a:off x="27949984" y="4156234"/>
            <a:ext cx="2861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Foro de Investigación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Macintosh PowerPoint</Application>
  <PresentationFormat>Personalizado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Katiuzka Flores</cp:lastModifiedBy>
  <cp:revision>5</cp:revision>
  <dcterms:modified xsi:type="dcterms:W3CDTF">2024-03-21T21:05:52Z</dcterms:modified>
</cp:coreProperties>
</file>