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22">
          <p15:clr>
            <a:srgbClr val="A4A3A4"/>
          </p15:clr>
        </p15:guide>
        <p15:guide id="2" pos="407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FoshsWs0C2MpvRQi2JZ1UOSBj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3228" y="360"/>
      </p:cViewPr>
      <p:guideLst>
        <p:guide orient="horz" pos="6122"/>
        <p:guide pos="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INTRODUCCIÓN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0" y="9301"/>
            <a:ext cx="32399400" cy="64647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s-MX" sz="6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 y Metodologías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s-MX" sz="7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baseline="30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20691" y="28132793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56242" y="3297134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112" y="6501017"/>
            <a:ext cx="32399400" cy="7071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endParaRPr sz="6803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957144" y="8566595"/>
            <a:ext cx="502906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 sz="4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1980" y="178604"/>
            <a:ext cx="3058772" cy="433414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770158" y="9851570"/>
            <a:ext cx="14187964" cy="219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70158" y="34066607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6820691" y="9839532"/>
            <a:ext cx="1418796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820691" y="29201916"/>
            <a:ext cx="141879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7109544" y="19219855"/>
            <a:ext cx="893990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s-MX" sz="4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ESPERADOS</a:t>
            </a:r>
            <a:endParaRPr sz="4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6973091" y="20374804"/>
            <a:ext cx="1418796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MX" sz="32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9502650" y="2248150"/>
            <a:ext cx="16546800" cy="14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s-MX" sz="4800" b="1">
                <a:solidFill>
                  <a:srgbClr val="FFFFFF"/>
                </a:solidFill>
              </a:rPr>
              <a:t>I</a:t>
            </a:r>
            <a:r>
              <a:rPr lang="es-MX" sz="4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Foro de Investigación “De la observación al método”</a:t>
            </a:r>
            <a:endParaRPr sz="4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1" i="0" u="none" strike="noStrike" cap="none">
              <a:solidFill>
                <a:srgbClr val="FFFFFF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</cp:revision>
  <dcterms:created xsi:type="dcterms:W3CDTF">2025-04-02T19:12:59Z</dcterms:created>
  <dcterms:modified xsi:type="dcterms:W3CDTF">2025-04-02T19:21:30Z</dcterms:modified>
</cp:coreProperties>
</file>