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399288" cy="396001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122">
          <p15:clr>
            <a:srgbClr val="A4A3A4"/>
          </p15:clr>
        </p15:guide>
        <p15:guide id="2" pos="407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P+P+wRIddJtxsbk9P70dC3YmU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81"/>
  </p:normalViewPr>
  <p:slideViewPr>
    <p:cSldViewPr snapToGrid="0">
      <p:cViewPr>
        <p:scale>
          <a:sx n="70" d="100"/>
          <a:sy n="70" d="100"/>
        </p:scale>
        <p:origin x="2040" y="232"/>
      </p:cViewPr>
      <p:guideLst>
        <p:guide orient="horz" pos="6122"/>
        <p:guide pos="4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25650" y="685800"/>
            <a:ext cx="2806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/>
            </a:lvl1pPr>
            <a:lvl2pPr lvl="1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/>
            </a:lvl2pPr>
            <a:lvl3pPr lvl="2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/>
            </a:lvl3pPr>
            <a:lvl4pPr lvl="3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4pPr>
            <a:lvl5pPr lvl="4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5pPr>
            <a:lvl6pPr lvl="5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6pPr>
            <a:lvl7pPr lvl="6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7pPr>
            <a:lvl8pPr lvl="7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8pPr>
            <a:lvl9pPr lvl="8" algn="ctr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636666" y="9132501"/>
            <a:ext cx="25125956" cy="279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9899126" y="15394959"/>
            <a:ext cx="33559329" cy="6986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275562" y="8611358"/>
            <a:ext cx="33559329" cy="2055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259"/>
              <a:buFont typeface="Calibri"/>
              <a:buNone/>
              <a:defRPr sz="2125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7086"/>
              <a:buNone/>
              <a:defRPr sz="708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6378"/>
              <a:buNone/>
              <a:defRPr sz="637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rgbClr val="888888"/>
              </a:buClr>
              <a:buSzPts val="5669"/>
              <a:buNone/>
              <a:defRPr sz="566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6402140" y="10541716"/>
            <a:ext cx="13769697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231675" y="14465069"/>
            <a:ext cx="13706415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6402142" y="9707549"/>
            <a:ext cx="13773917" cy="475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8504"/>
              <a:buNone/>
              <a:defRPr sz="8504" b="1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None/>
              <a:defRPr sz="7086" b="1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None/>
              <a:defRPr sz="6378" b="1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6402142" y="14465069"/>
            <a:ext cx="13773917" cy="2127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48563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11338"/>
              <a:buChar char="•"/>
              <a:defRPr sz="11338"/>
            </a:lvl1pPr>
            <a:lvl2pPr marL="914400" lvl="1" indent="-858583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9921"/>
              <a:buChar char="•"/>
              <a:defRPr sz="9921"/>
            </a:lvl2pPr>
            <a:lvl3pPr marL="1371600" lvl="2" indent="-768604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Char char="•"/>
              <a:defRPr sz="8504"/>
            </a:lvl3pPr>
            <a:lvl4pPr marL="1828800" lvl="3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4pPr>
            <a:lvl5pPr marL="2286000" lvl="4" indent="-678561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5pPr>
            <a:lvl6pPr marL="2743200" lvl="5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6pPr>
            <a:lvl7pPr marL="3200400" lvl="6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7pPr>
            <a:lvl8pPr marL="3657600" lvl="7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8pPr>
            <a:lvl9pPr marL="4114800" lvl="8" indent="-67856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Char char="•"/>
              <a:defRPr sz="7086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338"/>
              <a:buFont typeface="Calibri"/>
              <a:buNone/>
              <a:defRPr sz="1133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3773917" y="5701703"/>
            <a:ext cx="16402140" cy="28141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231671" y="11880056"/>
            <a:ext cx="10449614" cy="22009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5669"/>
              <a:buNone/>
              <a:defRPr sz="5669"/>
            </a:lvl1pPr>
            <a:lvl2pPr marL="914400" lvl="1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960"/>
              <a:buNone/>
              <a:defRPr sz="4960"/>
            </a:lvl2pPr>
            <a:lvl3pPr marL="1371600" lvl="2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4252"/>
              <a:buNone/>
              <a:defRPr sz="4252"/>
            </a:lvl3pPr>
            <a:lvl4pPr marL="1828800" lvl="3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4pPr>
            <a:lvl5pPr marL="2286000" lvl="4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5pPr>
            <a:lvl6pPr marL="2743200" lvl="5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6pPr>
            <a:lvl7pPr marL="3200400" lvl="6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7pPr>
            <a:lvl8pPr marL="3657600" lvl="7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8pPr>
            <a:lvl9pPr marL="4114800" lvl="8" indent="-228600" algn="l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3543"/>
              <a:buNone/>
              <a:defRPr sz="3543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90"/>
              <a:buFont typeface="Calibri"/>
              <a:buNone/>
              <a:defRPr sz="1558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58583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9921"/>
              <a:buFont typeface="Arial"/>
              <a:buChar char="•"/>
              <a:defRPr sz="992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68604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8504"/>
              <a:buFont typeface="Arial"/>
              <a:buChar char="•"/>
              <a:defRPr sz="850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78561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7086"/>
              <a:buFont typeface="Arial"/>
              <a:buChar char="•"/>
              <a:defRPr sz="7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33603" algn="l" rtl="0">
              <a:lnSpc>
                <a:spcPct val="90000"/>
              </a:lnSpc>
              <a:spcBef>
                <a:spcPts val="1772"/>
              </a:spcBef>
              <a:spcAft>
                <a:spcPts val="0"/>
              </a:spcAft>
              <a:buClr>
                <a:schemeClr val="dk1"/>
              </a:buClr>
              <a:buSzPts val="6378"/>
              <a:buFont typeface="Arial"/>
              <a:buChar char="•"/>
              <a:defRPr sz="63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680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425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18284" y="8640650"/>
            <a:ext cx="14187964" cy="791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s-MX" sz="4800" b="1">
                <a:latin typeface="Times New Roman"/>
                <a:ea typeface="Times New Roman"/>
                <a:cs typeface="Times New Roman"/>
                <a:sym typeface="Times New Roman"/>
              </a:rPr>
              <a:t>INTRODUCCIÓN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0" y="9293"/>
            <a:ext cx="32399400" cy="5356500"/>
          </a:xfrm>
          <a:prstGeom prst="rect">
            <a:avLst/>
          </a:prstGeom>
          <a:gradFill>
            <a:gsLst>
              <a:gs pos="0">
                <a:srgbClr val="3F6824"/>
              </a:gs>
              <a:gs pos="50000">
                <a:srgbClr val="5B9634"/>
              </a:gs>
              <a:gs pos="100000">
                <a:srgbClr val="6EB43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6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Universidad de Guadalajara, Centro Universitario del Sur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Departamento de Ciencias Exactas, Tecnologías y Metodologías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b="0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72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Autor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 baseline="300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Educativo,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Educativo,  </a:t>
            </a:r>
            <a:r>
              <a:rPr lang="es-MX" sz="3600" b="0" i="0" u="none" strike="noStrike" cap="none" baseline="300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s-MX" sz="3600" b="0" i="0" u="none" strike="noStrike" cap="none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Estudiante de Programa  Educativo</a:t>
            </a:r>
            <a:endParaRPr sz="36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6820691" y="28132793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LITERATURA CITADA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756242" y="32971345"/>
            <a:ext cx="11068169" cy="71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es-MX" sz="4800" b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3543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-60961" y="5363725"/>
            <a:ext cx="32399400" cy="707100"/>
          </a:xfrm>
          <a:prstGeom prst="rect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803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6957144" y="8566595"/>
            <a:ext cx="502906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METODOLOGÍA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1" name="Google Shape;91;p1" descr="http://www.cusur.udg.mx/es/sites/default/files/adjuntos/logo_udeg_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1980" y="178604"/>
            <a:ext cx="3058772" cy="4334143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 txBox="1"/>
          <p:nvPr/>
        </p:nvSpPr>
        <p:spPr>
          <a:xfrm>
            <a:off x="770158" y="9851570"/>
            <a:ext cx="14187964" cy="21991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i="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70158" y="34066607"/>
            <a:ext cx="14187964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i="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6820691" y="9839532"/>
            <a:ext cx="1418796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i="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6820691" y="29201916"/>
            <a:ext cx="1418796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7109544" y="19219855"/>
            <a:ext cx="810388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ESPERADOS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6973091" y="20374804"/>
            <a:ext cx="1418796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i="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</a:t>
            </a:r>
            <a:endParaRPr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92BC31F-CD6D-42FC-B653-B3204D84D512}"/>
              </a:ext>
            </a:extLst>
          </p:cNvPr>
          <p:cNvSpPr txBox="1"/>
          <p:nvPr/>
        </p:nvSpPr>
        <p:spPr>
          <a:xfrm>
            <a:off x="27949984" y="4156234"/>
            <a:ext cx="2797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Foro de Investigación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5047EA6-D4EB-4F19-A4AC-0A9909854F1F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26958364" y="156152"/>
            <a:ext cx="4780800" cy="46855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61</Words>
  <Application>Microsoft Macintosh PowerPoint</Application>
  <PresentationFormat>Personalizado</PresentationFormat>
  <Paragraphs>19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</dc:creator>
  <cp:lastModifiedBy>Katiuzka Flores</cp:lastModifiedBy>
  <cp:revision>5</cp:revision>
  <dcterms:created xsi:type="dcterms:W3CDTF">2023-02-14T19:00:29Z</dcterms:created>
  <dcterms:modified xsi:type="dcterms:W3CDTF">2024-03-21T21:08:37Z</dcterms:modified>
</cp:coreProperties>
</file>