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26">
          <p15:clr>
            <a:srgbClr val="A4A3A4"/>
          </p15:clr>
        </p15:guide>
        <p15:guide id="2" pos="10635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talNlarKwnQYSg9QUxGPi+2gi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3120" y="312"/>
      </p:cViewPr>
      <p:guideLst>
        <p:guide orient="horz" pos="6326"/>
        <p:guide pos="106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636666" y="9132501"/>
            <a:ext cx="25125956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18284" y="8640650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s-MX" sz="4800" b="1">
                <a:latin typeface="Times New Roman"/>
                <a:ea typeface="Times New Roman"/>
                <a:cs typeface="Times New Roman"/>
                <a:sym typeface="Times New Roman"/>
              </a:rPr>
              <a:t>METODOLOGÍA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6881815" y="28137769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LITERATURA CITADA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718939" y="8612925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70158" y="10053457"/>
            <a:ext cx="14187900" cy="17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770094" y="18714194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DESCRIPCIÓN GENERAL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770158" y="24575162"/>
            <a:ext cx="14187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6883063" y="10025396"/>
            <a:ext cx="1418796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6957144" y="29405687"/>
            <a:ext cx="14187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-112" y="5901144"/>
            <a:ext cx="32399400" cy="70650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3"/>
              <a:buFont typeface="Arial"/>
              <a:buNone/>
            </a:pPr>
            <a:endParaRPr sz="680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0" y="0"/>
            <a:ext cx="32399400" cy="6095400"/>
          </a:xfrm>
          <a:prstGeom prst="rect">
            <a:avLst/>
          </a:prstGeom>
          <a:gradFill>
            <a:gsLst>
              <a:gs pos="0">
                <a:srgbClr val="3F6824"/>
              </a:gs>
              <a:gs pos="50000">
                <a:srgbClr val="5B9634"/>
              </a:gs>
              <a:gs pos="100000">
                <a:srgbClr val="6EB43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s-MX" sz="6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 de Guadalajara, Centro Universitario del Sur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Departamento de Ciencias Exactas y Metodologías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XI  Foro de Investigación “De la observación al método”</a:t>
            </a:r>
            <a:endParaRPr sz="4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s-MX" sz="7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baseline="30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Educativo, 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</a:t>
            </a:r>
            <a:endParaRPr sz="3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-112" y="6053544"/>
            <a:ext cx="32399400" cy="70650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3"/>
              <a:buFont typeface="Arial"/>
              <a:buNone/>
            </a:pPr>
            <a:endParaRPr sz="680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 descr="http://www.cusur.udg.mx/es/sites/default/files/adjuntos/logo_udeg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563" y="215900"/>
            <a:ext cx="3309937" cy="468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Personalizado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1</cp:revision>
  <dcterms:modified xsi:type="dcterms:W3CDTF">2025-04-01T22:20:56Z</dcterms:modified>
</cp:coreProperties>
</file>